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71882" y="1237376"/>
            <a:ext cx="162576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السادس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1716297" y="3525501"/>
            <a:ext cx="157927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بطاقات العمل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3616260" y="3563085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مكافحة ناقلات التوضيح من الناس المشهد في العمل المكتبي الأصلي, أصلي, مكتب,  الناس في العمل صورة توضيحية على Pngtree ، غير محفوظة الحقوق | Learn arabic  alphabet, Vector illustration, Illustration">
            <a:extLst>
              <a:ext uri="{FF2B5EF4-FFF2-40B4-BE49-F238E27FC236}">
                <a16:creationId xmlns:a16="http://schemas.microsoft.com/office/drawing/2014/main" id="{A8A06F5B-36F1-782E-74D2-B56FC7F39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3364" y="2822164"/>
            <a:ext cx="2423851" cy="17915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08625C7-1CB8-8F48-907C-514624851BE8}"/>
              </a:ext>
            </a:extLst>
          </p:cNvPr>
          <p:cNvSpPr/>
          <p:nvPr/>
        </p:nvSpPr>
        <p:spPr>
          <a:xfrm>
            <a:off x="9487949" y="5092117"/>
            <a:ext cx="1728132" cy="5285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أعمال مكتبية </a:t>
            </a:r>
            <a:endParaRPr lang="en-US" dirty="0"/>
          </a:p>
        </p:txBody>
      </p:sp>
      <p:pic>
        <p:nvPicPr>
          <p:cNvPr id="1028" name="Picture 4" descr="ناقل آلة الخياطة, ملابس, إنتاج, يوما ما PNG وملف PSD للتحميل مجانا">
            <a:extLst>
              <a:ext uri="{FF2B5EF4-FFF2-40B4-BE49-F238E27FC236}">
                <a16:creationId xmlns:a16="http://schemas.microsoft.com/office/drawing/2014/main" id="{59B5FB88-834E-622F-EC8F-4B42A2BFB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093" y="2822164"/>
            <a:ext cx="2532789" cy="18683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2CB2E8E-6F97-DA63-D43B-9AD707DA45DF}"/>
              </a:ext>
            </a:extLst>
          </p:cNvPr>
          <p:cNvSpPr/>
          <p:nvPr/>
        </p:nvSpPr>
        <p:spPr>
          <a:xfrm>
            <a:off x="5526422" y="5092116"/>
            <a:ext cx="1728132" cy="5285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أعمال الخياطة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5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12</cp:revision>
  <dcterms:created xsi:type="dcterms:W3CDTF">2023-06-12T14:15:26Z</dcterms:created>
  <dcterms:modified xsi:type="dcterms:W3CDTF">2024-01-12T04:39:25Z</dcterms:modified>
</cp:coreProperties>
</file>